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8"/>
    <p:restoredTop sz="96327"/>
  </p:normalViewPr>
  <p:slideViewPr>
    <p:cSldViewPr snapToGrid="0">
      <p:cViewPr varScale="1">
        <p:scale>
          <a:sx n="138" d="100"/>
          <a:sy n="138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9:45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2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624 0 24575,'-54'37'0,"-8"0"0,-24 14 0,3-3 0,10-5 0,22-10 0,26-14 0,8-2 0,4 2 0,-4 7 0,-4 6 0,-2 1 0,-2 6 0,-2 5 0,5-3 0,8-10 0,6-15 0,7-12 0,0-6 0,1 0 0,-1-1 0,3 2 0,11 3 0,50 14 0,-11-3 0,5 2 0,18 4 0,3 2 0,4 1 0,-2 1 0,-16-5 0,-5-1 0,23 8 0,-44-13 0,-14-2 0,3 3 0,20 11 0,14 5 0,2-1 0,-16-6 0,-22-11 0,-15-7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26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1 278 24575,'7'-21'0,"1"-1"0,3-7 0,1 0 0,0-1 0,0 2 0,-2 4 0,-1 4 0,-1 3 0,-3 6 0,0 3 0,7-2 0,3-2 0,1 0 0,-4 8 0,-9 22 0,-3 23 0,0 21 0,1 10 0,2-1 0,1-6 0,2-13 0,-3-13 0,-1-20 0,-1-10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27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24575,'76'-1'0,"0"1"0,8-3 0,6-1 0,-15-1 0,4-1 0,-2 0 0,23-3 0,-7-2 0,-27 1 0,-8 1 0,1-2 0,-53 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30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24575,'10'-12'0,"13"-9"0,11-7 0,10-5 0,0 5 0,-9 8 0,-11 8 0,-6 8 0,0 5 0,5 4 0,2 2 0,-4 4 0,-7 0 0,-5 4 0,0 4 0,-1 7 0,-1 3 0,-3 1 0,-5 0 0,-5-2 0,-5 1 0,0-2 0,1-3 0,2-6 0,-1-4 0,-5-1 0,-10 6 0,-8 5 0,-8 6 0,0 2 0,6-6 0,6-1 0,9-6 0,6-3 0,1-1 0,7-6 0,4-4 0,24-3 0,41-2 0,31 0 0,-35 0 0,1 0 0,-4 0 0,-4-1 0,24 1 0,-28-1 0,-32 0 0,-14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3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24575,'57'-3'0,"24"-1"0,-21 2 0,4 0 0,1 0 0,-3 0 0,30 1 0,-32 0 0,-43 4 0,-21 7 0,-17 10 0,-18 12 0,-13 10 0,-7 2 0,8-5 0,14-10 0,15-13 0,16-10 0,22-3 0,23-3 0,13 1 0,4 2 0,-16 1 0,-13 1 0,-6 0 0,-1 2 0,0 0 0,-2 0 0,-4 0 0,0-1 0,2 2 0,4 2 0,-2-1 0,-6-1 0,-8-3 0,-4 1 0,-2 5 0,-5 5 0,-4 6 0,-6 5 0,-5 4 0,-3 3 0,-2-3 0,0-7 0,-2-5 0,-3-7 0,2-3 0,-3-2 0,4-2 0,1-3 0,5-1 0,11 0 0,6-1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34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0 24575,'-22'41'0,"-2"4"0,-10 14 0,-3 3 0,1 1 0,1-6 0,7-12 0,6-9 0,4-9 0,-3-1 0,-5 1 0,0-2 0,5-4 0,8-6 0,8-9 0,11-3 0,18-2 0,21-1 0,23 0 0,13 2 0,2 2 0,-3 1 0,-16 0 0,-19-1 0,-21-3 0,-11 0 0,5-1 0,10 0 0,21 0 0,13 0 0,-4 0 0,-11 0 0,-21 0 0,-14 0 0,-6 0 0,-6-1 0,-3 0 0,0 1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35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 24575,'-1'24'0,"-6"13"0,-8 13 0,-9 12 0,-4 4 0,-1 2 0,1 1 0,6-7 0,6-15 0,8-18 0,7-17 0,4-19 0,-1 4 0,3-5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4:08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1313 104 24575,'-85'10'0,"0"0"0,0 0 0,-1 0 0,1 0 0,0 0 0,2-2 0,6-1 0,3 1 0,1 6 0,-24 11 0,2 7 0,26 0 0,26 11 0,13-11 0,12-7 0,6-4 0,-1 8 0,-3 8 0,-3 10 0,-2 6 0,2 2 0,3 2 0,5-4 0,4-3 0,3-4 0,1-6 0,1 2 0,3 0 0,1 1 0,3 0 0,4 2 0,4 2 0,5 3 0,1-3 0,2-5 0,-1-5 0,0-5 0,-3-3 0,0-6 0,2-1 0,6 2 0,5 2 0,7 3 0,2-1 0,7 0 0,5-1 0,4-1 0,-3-4 0,-5-4 0,-5-3 0,-4-2 0,13 1 0,14 2 0,18 0 0,9-2 0,-3-6 0,-12-4 0,-11-2 0,-6-2 0,3-2 0,9-2 0,15-5 0,6-3 0,5-5 0,-5 0 0,-16 0 0,-6-2 0,-9-2 0,-2-4 0,3-6 0,-8 1 0,-7 2 0,-8 4 0,-12 6 0,-5 0 0,-11 5 0,-4 1 0,-5 0 0,0-5 0,1-10 0,0-6 0,-1-7 0,0-5 0,-2 2 0,2-6 0,-1-2 0,-1-5 0,-1 0 0,0 2 0,0 5 0,-2 6 0,-1 3 0,-4 0 0,-2-6 0,-4-7 0,-2-2 0,-3 2 0,-1 5 0,0 7 0,0 5 0,-2 1 0,-5-4 0,-5 1 0,-2 3 0,-2 2 0,-3 1 0,-8-3 0,-9-1 0,-3 1 0,5 5 0,11 8 0,8 5 0,-1 3 0,-11 0 0,-14 1 0,-3 2 0,6 5 0,3 3 0,-13 3 0,-20 2 0,36-1 0,-2 0 0,0 1 0,2 1 0,-28 3 0,23 4 0,20 1 0,12 2 0,3 0 0,0 3 0,2 2 0,-2 5 0,-1 2 0,1 1 0,4-6 0,8-8 0,5-6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4:11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1956 24575,'24'-47'0,"-1"0"0,4-4 0,3-3 0,9-15 0,2-2 0,0 4 0,1 1 0,-3 5 0,0 3 0,-8 10 0,-1 4 0,24-31 0,-25 35 0,2-2 0,9-6 0,3-3 0,9-10 0,3-1 0,6-4 0,1 0 0,0 0 0,-1 1 0,-5 8 0,-1 2 0,-3 4 0,-1 1 0,-3 5 0,-1 2 0,1 1 0,-1 0 0,-5 5 0,-3 1 0,22-19 0,-26 22 0,-19 15 0,-4 6 0,1-2 0,3-1 0,-1 1 0,-6 7 0,-4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4:12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1532 1 24575,'-72'29'0,"17"-7"0,-5 2 0,-18 8 0,-6 2 0,18-7 0,-3 1 0,1-1-333,0-1 0,-1 0 1,1-1 332,-3 0 0,0 0 0,1-1 0,4-2 0,1-2 0,2 0 163,-16 4 1,4-2-164,17-5 0,6-1 41,-10 2 1,32-9-1,17-5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9:47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4:13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24575,'-3'46'0,"-8"30"0,1-10 0,-2 7 0,-3 15 0,-1 4 0,5-23 0,0 3 0,1-1 0,0 0 0,2-1 0,0-1 0,0 21 0,3-5 0,2-12 0,1-6 0,3 18 0,0-42 0,0-25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4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571 0 24575,'-5'43'0,"2"30"0,2-19 0,-1 4 0,2 1 0,0 0 0,1-3 0,0-1 0,1 37 0,1-13 0,1-2 0,1-13 0,-1-14 0,-2-24 0,1-19 0,3-27 0,5-30 0,4-27 0,-2-10 0,-5 5 0,-4 17 0,-3 7 0,-1-9 0,-1-9 0,-3-2 0,-2 11 0,1 23 0,-1 16 0,2 13 0,0 8 0,-1 4 0,-8 16 0,-9 15 0,-19 24 0,-17 18 0,24-33 0,-2-1 0,-6 3 0,-2-2 0,-1-3 0,-1-3 0,1-3 0,1-4 0,-25 12 0,24-19 0,27-10 0,12-7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4:18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24575,'49'-9'0,"8"4"0,12 0 0,-1 0 0,7 1 0,3 0-535,9 0 1,3 0 0,0 1 534,-1 1 0,1 1 0,-6 0 0,15-1 0,-11 1 104,-31 0 0,-8 1 0,1-1 0,-40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4:4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4:44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533 69 24575,'-13'-17'0,"0"1"0,-5-1 0,2 3 0,-2 9 0,-2 5 0,4 7 0,1-2 0,7-2 0,3-2 0,-2 2 0,-5 2 0,-10 4 0,-9 5 0,-8 4 0,-1 2 0,2 1 0,5-1 0,4-2 0,4 0 0,4 1 0,2 1 0,3 1 0,0 0 0,5-3 0,1-1 0,4-2 0,2 2 0,1 3 0,0 2 0,1 1 0,0-2 0,1-3 0,1 1 0,0-1 0,2 4 0,1 3 0,3 3 0,1-1 0,4 2 0,1 3 0,4 2 0,3 3 0,2-2 0,2-3 0,1-3 0,4-3 0,8-1 0,11 0 0,17 2 0,13-3 0,8-6 0,-6-6 0,-11-8 0,-13-4 0,-11-3 0,-3-4 0,-8-3 0,0-5 0,-6-7 0,-2-6 0,0-4 0,1-3 0,0-2 0,-1-5 0,-4-6 0,-6-6 0,-5 0 0,-5 6 0,-2 8 0,-4 6 0,-5-1 0,-5 1 0,-1 3 0,-1 1 0,-2 2 0,-5-4 0,-9-5 0,-10-5 0,-6-2 0,7 9 0,11 12 0,11 13 0,4 6 0,-3-1 0,0 0 0,5 1 0,5 2 0,3 0 0,2 1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4:45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6:20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4264 495 24575,'-84'-24'0,"0"0"0,1 0 0,-1 1 0,0-1 0,0 0 0,-11-1 0,-3 0 0,3 1 0,4 4 0,6 3 0,-7 5 0,7 4 0,0 3-731,-6 1 0,-1 2 0,0 1 731,3 1 0,-1 2 0,2 1 0,3 2 0,0 1 0,1 2 0,-2 0 0,0 2 0,4 2 227,-16 8 1,4 3-228,2 0 0,1 0 0,0 1 0,-1 0 0,25-8 0,0 0 0,0 0 0,1-1 0,0 1 0,1 0 0,-24 8 0,4 3 210,15 0 0,5 1-210,9-1 0,4 2 0,5-1 0,2 2 0,1 1 0,0 1 558,3 2 1,2 3-559,0 2 0,2 4 100,1 5 1,3 4-101,0 6 0,2 3 0,2 5 0,3 1 0,3 4 0,3 1 0,5 1 0,3 2 0,4 3 0,2 1 0,3 6 0,3 2 0,1 1 0,3 0 0,2-6 0,3-3 0,3-7 0,3-5 0,0-10 0,2-4 0,3-4 0,2-2 0,2-1 0,3 0 0,7 2 0,3-1 0,6 3 0,4-2 0,6 3 0,2-2 0,1-2 0,1-1 0,1-2 0,1 0 0,-1-1 0,1-1 0,4 0 0,1-1 0,4-1 0,1 0 0,5-1 0,1-1 0,0-1 0,1 0 0,1 1 0,2-1 0,5 3 0,2 0 0,5 1 0,1-1-294,-23-12 1,1 1 0,2-1 293,5 0 0,2-1 0,2 0 0,3 0 0,1-1 0,1-2 0,0 0 0,0-1 0,0-2 0,-2 0 0,0-2 0,-1 0 0,-2-1 0,-1-1 0,0-1 0,0 0 0,-1 0 0,1-1 0,6-1 0,1 0 0,1-1 0,5 0 0,1-1 0,0-1 0,1 0 0,0-1 0,1 0-319,-20-3 1,1 0 0,-1 0-1,0 0 319,20 2 0,-2 0 0,1 0 0,-1-1 0,0 0 0,-1 0 0,-3-2 0,-1 0 0,1-1 0,2-1 0,1-1 0,0 0 0,5-1 0,1 0 0,1-1 0,-21 0 0,0 0 0,1-1 0,-1 0 0,-3 1 0,0-1 0,-1 0 0,-1-1 0,16 1 0,-1-1 0,-2-2-177,-6 0 1,-1-1 0,-2-1 176,-5-2 0,-2 0 0,-1-2 0,-2 1 0,0-1 0,-2-1 0,25-7 0,-3-2 0,-5 0 0,-1-3 0,-5-1 0,1-3 0,5-2 0,2-2 0,2-3 0,-1-1 0,2 0 0,-2-2 0,-4 0 0,-2-2 0,-5 1 0,-4-2 399,-7 2 1,-3 0-400,-4-1 0,-2-1 646,-6 3 0,-2 0-646,-2-2 0,-2-1 296,-4 0 0,-2-2-296,-5-2 0,-2-1 0,-3 0 0,-4 0 0,17-47 0,-9-2 0,-12-4 0,-13 43 0,-5-1 0,-5-9 0,-5-1 0,-6-7 0,-6-2 0,-9-8 0,-5 0 0,-2 5 0,-3 2 0,-2 5 0,-3 2 0,-1 4 0,-3 3 0,-9 1 0,-5 3 0,10 14 0,-4 0 0,-3 1-469,-14-5 1,-3 1 0,-4 1 468,14 8 0,-2 1 0,-1 0 0,-1 1 0,-3-1 0,-2 1 0,1 1 0,-2 0 0,1 2 0,0-1 0,-1 2 0,0 1 0,-1 1 0,0 2 0,-1 0 0,1 1 0,-2 1 0,0 0 0,0 1 0,1 1 0,3 1 0,0 2 0,1 0 0,0 1 0,-18-5 0,1 1 0,2 2-274,9 2 1,2 2 0,0-1 273,-1 1 0,-1 0 0,-3-1 0,10 2 0,-2-1 0,-2 0 0,-3-1-586,4 1 1,-1-1 0,-2 0-1,-3-1 1,-1 1 585,3 0 0,-3-1 0,-1 0 0,-1 1 0,-2-1 0,1 0-472,-6-1 0,-1 1 0,-2-1 0,1 0 0,-1 0 0,1 1 472,2 1 0,0-1 0,0 1 0,0 0 0,1 1 0,0-1 0,4 2 0,0 0 0,0-1 0,1 2 0,1-1 0,2 0-132,-8-1 1,2 0 0,1 0-1,1 0 1,1 0 131,5 1 0,1 0 0,1 0 0,2 0 0,2 1 35,-8-2 1,2 1-1,4 0 1,3 1-36,-2 0 0,4 1 0,9 2 0,3 0 0,11 4 0,11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9:09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2787 138 24575,'-8'-4'0,"-14"-1"0,-40-3 0,-14 2 0,-14-1 0,3 1 0,-7-1 0,-6-1-564,24 3 0,-3-1 1,-3 0-1,-1 0 1,0 0 563,-4 0 0,-3 0 0,0 0 0,1 0 0,4 0 0,-9 0 0,2 1 0,4 0 0,3 0 0,-8 1 0,4 1 0,9 3 333,4 4 0,11 6-333,-24 24 0,43-8 0,0 5 0,0 4 0,1 2 0,-3 3 0,2 0 0,4-2 0,4 0 2152,-21 37-2152,14 4 0,9 11 0,20-41 0,3 2 0,2 0 0,3 1 0,2-2 0,4 0 0,7 42 0,12-3 0,11-3 0,16 0 0,-15-43 0,3 0 0,9 1 0,4-2 0,11 3 0,5-2 0,16 1 0,7-4 0,-18-11 0,4-2 0,2-1-371,4 0 1,3-1 0,1-1 370,2-1 0,2-1 0,-1-1 0,-3-1 0,-1-1 0,-1-1-26,-6-2 0,-3-2 1,-1-1 25,19 3 0,-4-3 0,-14-4 0,-5-3 0,33-4 0,-24-9 0,3-8 0,11-4 553,-31 8 0,4 0-553,7-2 0,2-1 41,0 0 0,-2-1-41,-7-1 0,-3-1 0,-8 1 0,-3-1 0,32-15 0,-10-2 0,-4-3 0,-8-4 0,-5-3 0,-5 1 0,-4 0 0,-3 1 0,-5-2 0,-6-3 0,-8-5 0,-8-3 0,-6-7 0,-4-5 0,-8-5 0,-10-9 0,-17-5 0,9 42 0,-4 1 0,-6-3 0,-5 1 0,-5 1 0,-4 2 0,-2 1 0,-1 2 0,0 2 0,1 1 0,-1 3 0,0 2 0,2 1 0,0 2 0,-1 0 0,0 2 0,3 1 0,2 3 0,-22-11 0,31 16 0,21 10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7:56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1569 42 24575,'-81'-6'0,"0"0"0,0 0 0,0-1 0,-20 0 0,3 0 0,18 4 0,0 8 0,29 1 0,-2 3 0,-4 1 0,-1 2 0,-5 4 0,-2 1 0,-4 2 0,1 1 0,12 0 0,3 0 0,-35 18 0,29-4 0,25-2 0,14 0 0,3 3 0,0 5 0,-1 5 0,1 6 0,5 2 0,5 3 0,4 3 0,2 7 0,2 1 0,2 1 0,8 2 0,12 3 0,18 16 0,-14-40 0,4 0 0,1 0 0,1 0 0,3-3 0,2-1 0,-3-7 0,0-4 0,35 24 0,-2-9 0,-10-14 0,-5-9 0,-15-13 0,-13-8 0,5-6 0,14-7 0,37-8 0,-30 5 0,2-1 0,5 0 0,-1-1 0,-3 1 0,-3 1 0,25-7 0,-23 4 0,-17-1 0,7-9 0,8-11 0,8-6 0,-4-6 0,-15 4 0,-8 0 0,-4 0 0,-5 2 0,-1-3 0,-1-5 0,-3-1 0,1 1 0,-1 3 0,0 6 0,-2 1 0,-3 1 0,-3-6 0,-2-1 0,-2-3 0,0-1 0,-2 0 0,-1-3 0,-2-2 0,-1 3 0,0 4 0,0 7 0,0 8 0,0 3 0,-1 3 0,0 0 0,-1-1 0,0-1 0,-1 0 0,0 2 0,1 7 0,0 7 0,1 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8:00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1311 196 24575,'-15'-5'0,"-28"-1"0,-44 0 0,24 3 0,-5 1 0,-6 1 0,-2 0 0,-2 2 0,2 2 0,11 0 0,3 1 0,10 2 0,3 1 0,-31 11 0,17 13 0,3 11 0,-2 18 0,28-22 0,1 2 0,4 3 0,1 0 0,-23 42 0,17-12 0,15-14 0,11-3 0,6 7 0,6 10 0,5 9 0,11 4 0,9-1 0,14 3 0,-16-41 0,3 0 0,3 1 0,2-1 0,4 1 0,0-3 0,1-3 0,1-4 0,-2-4 0,1-4 0,36 20 0,-1-15 0,7-11 0,-32-16 0,3-2 0,12-2 0,4-1 0,9-3 0,3-1 0,7-1 0,2-2 0,0-1 0,-1-1 0,-14 1 0,-2-1 0,-10 2 0,-3-1 0,-8 1 0,-2-1 0,46-5 0,-41 2 0,0-1 0,-4-1 0,-1-2 0,34-13 0,-17-5 0,-15-7 0,-1-9 0,-1-15 0,-8-10 0,-10-4 0,-10 1 0,-8 2 0,-5-6 0,-9-14 0,-7 36 0,-4-2 0,-5-6 0,-4 1 0,-2 0 0,-2 2 0,-1 3 0,-2 4 0,3 8 0,-1 2 0,-32-33 0,-11 5 0,4 14 0,0 5 0,15 17 0,12 11 0,4 4 0,2 4 0,-12-6 0,-7-3 0,-3 2 0,0 6 0,-10 5 0,-19 2 0,31 7 0,-1 0 0,-38-2 0,24 3 0,34 2 0,25 1 0,4 1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9:48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9:1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8:28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1776 133 24575,'-85'-34'0,"0"-1"0,7 2 0,12 9 0,30 21 0,6 0 0,-9 4 0,-36 2 0,8 1 0,-10-1 0,12 0 0,-5 0 0,-1 0 0,-9 0 0,-2 0 0,2 1 0,9-1 0,1 0 0,5 1 0,-8 0 0,9 0 0,-7 3 0,52-1 0,-2 7 0,-6 13 0,-14 16 0,-4 9 0,5 0 0,13-10 0,11-11 0,3-4 0,5 1 0,0 13 0,2 9 0,2 11 0,3 3 0,2 4 0,2 2 0,1 2 0,4 0 0,3 1 0,2-2 0,3-3 0,2-5 0,5-2 0,6 1 0,5 1 0,8 2 0,8-2 0,6-3 0,3-6 0,0-7 0,-1-4 0,-4-5 0,16 5 0,6-1 0,9-1 0,4-2 0,0-7 0,-34-14 0,5 0 0,20 4 0,6-1-234,-15-5 1,2 0 0,2 0 233,5 0 0,1-1 0,-2-1 0,-5-2 0,0 0 0,-6-2 0,9-1 0,-8-2 0,16-5 0,-37-12 0,-5-8 0,10-9 0,8-9 700,-4-4-700,-3-6 0,-7 1 0,-7-1 0,-6 2 0,-10 2 0,-4 0 0,-4 2 0,-3 0 0,-5 3 0,-3-6 0,-3-6 0,-2-8 0,-1-8 0,1-3 0,-2-1 0,-2 0 0,-6 0 0,-7 2 0,-5 0 0,-5 0 0,0 4 0,-5-3 0,-4 3 0,-3 1 0,0 5 0,1 5 0,0 4 0,-4 3 0,-9-1 0,-17-5 0,-5 3 0,-1 4 0,8 7 0,17 13 0,8 3 0,7 4 0,5 2 0,8 3 0,6 5 0,9 5 0,-2-1 0,-4-1 0,5 2 0,-2-1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8:28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58:55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1565 0 13409,'-95'3'0,"0"0"0,0 1 0,1-1 0,-1 0 0,5 10 0,0 3 605,13-9 1,-18-1-1,-7 0 1,2 2 0,12 3-1,22 6-605,9 16 0,14 6 1069,1 4 0,5 4-1069,5 7 0,5 7 0,5 0 0,1 5 0,2 1 0,2 0 0,1 1 0,3 3 195,0 11 1,3 3-1,3 0-195,2-5 0,3-1 0,4-3 0,6 19 0,5-5 1706,-1-6 0,2-7-1706,11 17 626,-6-29-626,3-27 0,36-4 0,-2-18 0,9-1 0,27 2 0,10-2-104,-19-6 1,4 0 0,1-2 103,5 0 0,1-2 0,0 0 0,0 0 0,0-1 0,-1 0 0,-6 0 0,-1 0 0,-2-1 0,-12-1 0,-2 1 0,-3-2 0,14-1 0,-9-5 0,20-22 0,-39-30 0,-13-25 0,-18 28 0,0-3 540,2-4 1,-2-4-541,-1-8 0,-2-4 0,-4-4 0,-4-2 0,-3-3 0,-4 1 0,-1 4 0,-2 1 0,-1 8 0,-2 1 0,-1 8 0,-2 3 0,-3 8 0,-1 4 0,-10-28 0,3 35 0,-5 12 0,-34-3 0,6 6 0,-8-2 0,-19-8 0,-6-1 0,-5-2 0,0 2 0,14 6 0,7 4 0,-13-5 0,46 20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9:52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46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 53 24575,'-6'-3'0,"1"0"0,2 1 0,-1-1 0,-5-2 0,-9-4 0,-4-1 0,0 1 0,7 3 0,8 4 0,-3 1 0,-10 2 0,-12 2 0,-13 3 0,-10 2 0,1 1 0,5 1 0,13-2 0,15 1 0,2 4 0,-5 9 0,-8 5 0,-1 2 0,6 0 0,8-6 0,8-3 0,5-2 0,2-1 0,2 3 0,1 4 0,1 1 0,0 0 0,2-2 0,1 0 0,2 4 0,5 3 0,4 2 0,4-1 0,4-1 0,0-3 0,-1-4 0,-3-4 0,-3-5 0,2-1 0,4 1 0,8 2 0,8 3 0,6-1 0,4-1 0,-1-1 0,-3-4 0,-5-1 0,-4-2 0,-3-3 0,-2-2 0,-4-2 0,-4-2 0,-1-2 0,-5-2 0,-1-2 0,0-4 0,0-1 0,-2 1 0,0 0 0,3-3 0,5-4 0,3-2 0,-2-2 0,-7 5 0,-6 4 0,-3 1 0,-3-1 0,1-3 0,-2-5 0,2-4 0,0-2 0,-1-2 0,1 0 0,-2 0 0,-1 0 0,0 3 0,0 0 0,-1 1 0,-1 1 0,-2 0 0,0 3 0,-2 0 0,-2 1 0,-1 1 0,-1 3 0,1 1 0,-2 2 0,-1 1 0,-5 1 0,-2 0 0,0 1 0,3 2 0,2 1 0,5 2 0,2 1 0,4 1 0,1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04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1797 95 23207,'-26'-4'0,"-19"-2"336,-1 1 0,-9-2-336,-15 0 0,-5 0 0,-20-2 0,-4 1 0,0 0 0,-1 1 0,3 0 0,2 2 0,13 0 0,5 2 114,16 1 1,5 0-115,-27-1 116,36 6-116,4 3 351,1 3-351,-13 2 0,-1 1 0,10-3 0,13 0 0,15-1 0,3 11 0,-5 9 0,-4 8 0,0 1 0,8-9 0,3-6 0,5-2 0,-2-1 0,-2 5 0,-2 6 0,0 4 0,3 0 0,3-3 0,4-4 0,2-2 0,1-2 0,2 1 0,1 0 0,2 0 0,4 7 0,5 9 0,7 7 0,5 2 0,1-5 0,-1-9 0,1-4 0,1 0 0,7 7 0,14 11 0,18 11 0,-27-29 0,2 0 0,1-2 0,0-2 0,32 17 0,-10-9 0,2-1 0,12 6 0,11 1 0,-42-21 0,0-2 0,38 7 0,-18-13 0,-17-6 0,-12-5 0,5-2 0,21-5 0,24-6 0,-34 3 0,0 1 0,-1-1 0,0 1 0,46-7 0,-3 4 0,0 0 0,-46 3 0,0 0 0,44-10 0,-11-3 0,-20 0 0,-15 2 0,-14 1 0,-10 1 0,-2-3 0,-3-3 0,-1 0 0,5-8 0,1-5 0,0-3 0,-3-1 0,-6 6 0,-3 1 0,0-3 0,-1-3 0,-2-2 0,-5 0 0,-2 4 0,-1 2 0,-1 0 0,-3 0 0,-4-1 0,-3 2 0,-3 3 0,1 2 0,-1 3 0,-4 0 0,-5 1 0,-5 1 0,-1 2 0,0 2 0,2 3 0,-5 1 0,-15-1 0,-17-2 0,-4-1 0,3 2 0,13 4 0,3 2 0,-3 1 0,-1 1 0,9 2 0,15 3 0,13 2 0,11 2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08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3302 100 24575,'-97'-7'0,"29"1"0,-7 1 0,9-1 0,-4 1 0,-2-1-368,-9-1 1,-1 0 0,0 1 367,8 0 0,1 0 0,2 0 0,-23-1 0,7 1 180,25 1 0,7 1-180,-15 1 183,19 2-183,-2 2 0,-30 1 0,27-2 0,-4 1 279,-10-1 1,-3 0-280,-6 0 0,0-1 0,7 1 0,5-1 0,-31 0 0,36 2 0,19 2 0,-21 4 0,-27 1 0,34-4 0,-1 1 0,2 0 0,2-1 0,-31 3 0,24-1 0,23-1 0,4 0 0,-2 2 0,-6 2 0,0 3 0,0 2 0,0 5 0,1 2 0,3 1 0,7-2 0,7-2 0,2 1 0,2 1 0,-2 5 0,2 2 0,2 1 0,3 0 0,4-2 0,5 0 0,2-3 0,2 0 0,2 1 0,0 0 0,2 0 0,0-3 0,3 0 0,3 2 0,4 1 0,3 2 0,1-1 0,1-1 0,2-2 0,1 2 0,2-1 0,-1-2 0,-3-4 0,-5-5 0,-4-5 0,-1 0 0,3 1 0,5 5 0,6 2 0,2 2 0,0-1 0,3-1 0,6 0 0,5-1 0,-1-3 0,-6-4 0,-11-3 0,-4-3 0,2 1 0,11 0 0,11 0 0,10 1 0,4 0 0,0 1 0,-4-1 0,-10-1 0,-9-1 0,0 1 0,12-1 0,20 4 0,16 0 0,15 3 0,-44-4 0,1-1 0,1 1 0,-1-2 0,41 3 0,-20-2 0,-20-2 0,-19 0 0,5 0 0,10-1 0,17 1 0,7 0 0,2 1 0,-7 0 0,-5-1 0,-5 1 0,-7-2 0,-13 1 0,-16-1 0,-8 1 0,2 0 0,20 1 0,29 1 0,23 3 0,12 1 0,-12-1 0,-20-2 0,-19-2 0,-16-1 0,-1 0 0,6-1 0,12 1 0,16-1 0,21 0 0,-37 0 0,2 0 0,4 1 0,-1-1 0,46 1 0,-20-1 0,-24-1 0,-12 0 0,-4-1 0,1 0 0,4-1 0,-3-1 0,-3 0 0,-1 0 0,-1-1 0,4-1 0,4 1 0,0-1 0,0-1 0,-3-1 0,-2-2 0,-1-3 0,-2-2 0,-4-1 0,-4 0 0,-5 1 0,-1-2 0,-1-5 0,0-3 0,-3-3 0,-6 1 0,-6 4 0,-3 2 0,-4 1 0,-1-5 0,-4-2 0,-2-2 0,0 1 0,-2-3 0,-3-1 0,-4-3 0,-4-1 0,-1 0 0,-1 1 0,1 2 0,0 4 0,-1 5 0,2 3 0,0 4 0,-2 1 0,-5 1 0,-8-3 0,-7 0 0,-3 0 0,3 3 0,9 5 0,10 5 0,4 2 0,-2 0 0,-11-1 0,-12-2 0,-17-1 0,-15-1 0,-3 2 0,13 2 0,28 3 0,22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14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3388 316 24575,'-10'-4'0,"-6"0"0,-15-5 0,-18-4 0,-27-6 0,-11-5 0,0-1 0,18 5 0,24 6 0,8 5 0,-4 1 0,-20-5 0,-10-1 0,-7-1 0,5 0 0,5 2 0,-1 0 0,2 1 0,-1 0 0,6 2 0,7 2 0,2 3 0,-5 2 0,-11-1 0,-15 0 0,-12 0 0,0 1 0,8 0 0,16 1 0,13-1 0,-1 1 0,-12 0 0,-11 0 0,-6 1 0,-3 1 0,2-1 0,5 1 0,5-1 0,11 0 0,13 0 0,10 2 0,9 0 0,-4 3 0,-13 1 0,-10 1 0,-1 3 0,7 2 0,11 2 0,7 3 0,2 3 0,0 5 0,2 2 0,2 4 0,7 1 0,5-2 0,4 0 0,3-1 0,3 1 0,4 2 0,2 2 0,2 3 0,2 5 0,0 4 0,0 1 0,2-1 0,0-1 0,2-4 0,2-2 0,3-3 0,1-5 0,3 3 0,3-1 0,1-3 0,3 2 0,1-4 0,4 1 0,4 1 0,2-1 0,1-1 0,2-1 0,5 1 0,12 2 0,10 3 0,6 2 0,1 0 0,3-1 0,6 0 0,9 0 0,3-3 0,-2-5 0,-8-3 0,-6-3 0,1 0 0,5-1 0,3 1 0,-7-4 0,-7-2 0,-9-5 0,2-1 0,4-3 0,7-1 0,10-2 0,-8-1 0,7 1 0,-5-2 0,-5 1 0,3-1 0,-15 0 0,-8 1 0,-10-2 0,-4 1 0,3-1 0,11-1 0,5 0 0,2-1 0,-8 1 0,-2-1 0,7 1 0,8-1 0,6 0 0,-7 1 0,-9 0 0,-12 0 0,-4 0 0,0-1 0,2-1 0,1 0 0,3-2 0,5 0 0,8-2 0,5 0 0,1-1 0,-7-1 0,-11-1 0,-4-2 0,-3 0 0,4-1 0,2-2 0,-2 1 0,-1 0 0,-3 2 0,-3 2 0,-2 0 0,-2-1 0,0-2 0,-2-1 0,2-2 0,1-2 0,2 0 0,-2 0 0,-2 1 0,-5 1 0,-3-1 0,-3-2 0,-1-2 0,-1-3 0,0-3 0,-4-3 0,-3 0 0,-4 2 0,-1 2 0,-1 3 0,-1 1 0,-2-2 0,-1 1 0,-2 0 0,0 1 0,-3 2 0,-3 1 0,-5 0 0,-4 0 0,-2 0 0,-1 0 0,-2-1 0,-1-1 0,-2 2 0,5 6 0,4 4 0,1 2 0,-5-2 0,-11-4 0,-14-3 0,-7 0 0,1 2 0,7 3 0,9 1 0,8 2 0,9 3 0,9 3 0,8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4T11:47:18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1 154 24575,'41'-8'0,"26"-2"0,1 2 0,12 1 0,-8 1 0,6-1 0,3 1-937,15 0 1,4-1 0,2 1 936,-22 0 0,1 1 0,0-1 0,-2 1 0,17-2 0,-2 0 0,-3 0 119,-12 1 1,-3 0-1,-2 0-119,-5 1 0,-2 1 0,1 0 0,-1 1 0,1 0 0,1 2 0,5 0 0,1 1 0,0 1 0,2 0 0,-1 1 0,-1 0 0,27 2 0,-6 0 292,-18-2 0,-8 0-292,15-3 0,-44-3 0,-45 1 0,4 2 0,-16 2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73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8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92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744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17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7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37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63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7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6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2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5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13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2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5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676A9-5598-FC47-B816-23C9B14C1384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E87B0-02B2-614A-810D-12CBA87DD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45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29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3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bhrionn/CORVINUS-AI/blob/main/CaliforniaHousingDataNotebook.ipynb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11.xml"/><Relationship Id="rId18" Type="http://schemas.openxmlformats.org/officeDocument/2006/relationships/image" Target="../media/image16.png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13.png"/><Relationship Id="rId17" Type="http://schemas.openxmlformats.org/officeDocument/2006/relationships/customXml" Target="../ink/ink13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10.xml"/><Relationship Id="rId24" Type="http://schemas.openxmlformats.org/officeDocument/2006/relationships/image" Target="../media/image19.png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10" Type="http://schemas.openxmlformats.org/officeDocument/2006/relationships/image" Target="../media/image12.png"/><Relationship Id="rId19" Type="http://schemas.openxmlformats.org/officeDocument/2006/relationships/customXml" Target="../ink/ink14.xml"/><Relationship Id="rId4" Type="http://schemas.openxmlformats.org/officeDocument/2006/relationships/image" Target="../media/image9.png"/><Relationship Id="rId9" Type="http://schemas.openxmlformats.org/officeDocument/2006/relationships/customXml" Target="../ink/ink9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22.xml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20.xml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2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F9DF-C793-194F-127E-08CE7D9AE0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colab.research.google.com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45712-F538-12CF-763F-8C5513362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0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E8C4-E2D2-B54B-E63E-DF69E8D0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ANYWAY .. AFTER YOU ARE LOGGED IN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085CE93-48C7-835C-9A26-D9E3E74D5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559" y="1614308"/>
            <a:ext cx="7582457" cy="506955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9C1565-54A7-8C9F-7BBB-DD1F2A3075FF}"/>
                  </a:ext>
                </a:extLst>
              </p14:cNvPr>
              <p14:cNvContentPartPr/>
              <p14:nvPr/>
            </p14:nvContentPartPr>
            <p14:xfrm>
              <a:off x="7819249" y="1941159"/>
              <a:ext cx="654120" cy="578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9C1565-54A7-8C9F-7BBB-DD1F2A3075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0249" y="1932159"/>
                <a:ext cx="67176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04E3EE-7492-D421-C1FC-973BC808513E}"/>
                  </a:ext>
                </a:extLst>
              </p14:cNvPr>
              <p14:cNvContentPartPr/>
              <p14:nvPr/>
            </p14:nvContentPartPr>
            <p14:xfrm>
              <a:off x="5633972" y="4433673"/>
              <a:ext cx="920880" cy="654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04E3EE-7492-D421-C1FC-973BC80851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4972" y="4425033"/>
                <a:ext cx="93852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13987F-C0DE-BA7C-CC60-510F8AB017C8}"/>
                  </a:ext>
                </a:extLst>
              </p14:cNvPr>
              <p14:cNvContentPartPr/>
              <p14:nvPr/>
            </p14:nvContentPartPr>
            <p14:xfrm>
              <a:off x="1407454" y="1630372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13987F-C0DE-BA7C-CC60-510F8AB017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98814" y="162137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72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3912-A659-8A41-6D5C-C24B5CEF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Successfully SETUP when WE SEE CHECK MARK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CE35B0-EC76-2455-8D03-E19F6CF9B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7"/>
            <a:ext cx="9905998" cy="684920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E81A5D-6F36-5FC1-EE17-7FBD90471EDE}"/>
                  </a:ext>
                </a:extLst>
              </p14:cNvPr>
              <p14:cNvContentPartPr/>
              <p14:nvPr/>
            </p14:nvContentPartPr>
            <p14:xfrm>
              <a:off x="1341934" y="3538372"/>
              <a:ext cx="957600" cy="747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E81A5D-6F36-5FC1-EE17-7FBD90471E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2934" y="3529732"/>
                <a:ext cx="97524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ABD215-122B-AF5C-2468-956A5532EE9E}"/>
                  </a:ext>
                </a:extLst>
              </p14:cNvPr>
              <p14:cNvContentPartPr/>
              <p14:nvPr/>
            </p14:nvContentPartPr>
            <p14:xfrm>
              <a:off x="1911454" y="1459012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ABD215-122B-AF5C-2468-956A5532EE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2814" y="14503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7BA4B3-382F-670C-D5A4-0EB6E1647696}"/>
                  </a:ext>
                </a:extLst>
              </p14:cNvPr>
              <p14:cNvContentPartPr/>
              <p14:nvPr/>
            </p14:nvContentPartPr>
            <p14:xfrm>
              <a:off x="10095334" y="2562772"/>
              <a:ext cx="822600" cy="711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7BA4B3-382F-670C-D5A4-0EB6E16476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86334" y="2553772"/>
                <a:ext cx="840240" cy="72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3285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C154-3E31-B4E1-5600-15F0EA76B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WEBPAGE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1F05CA-097E-2459-0FCA-232DAEF801E8}"/>
              </a:ext>
            </a:extLst>
          </p:cNvPr>
          <p:cNvGrpSpPr/>
          <p:nvPr/>
        </p:nvGrpSpPr>
        <p:grpSpPr>
          <a:xfrm>
            <a:off x="2213494" y="2463772"/>
            <a:ext cx="360" cy="360"/>
            <a:chOff x="2213494" y="2463772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9B12C2-4EC1-0B97-6850-E8FF5C7BF049}"/>
                    </a:ext>
                  </a:extLst>
                </p14:cNvPr>
                <p14:cNvContentPartPr/>
                <p14:nvPr/>
              </p14:nvContentPartPr>
              <p14:xfrm>
                <a:off x="2213494" y="2463772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9B12C2-4EC1-0B97-6850-E8FF5C7BF0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04854" y="2454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EA4DE3-0B7D-1E1B-63C8-307716A89251}"/>
                    </a:ext>
                  </a:extLst>
                </p14:cNvPr>
                <p14:cNvContentPartPr/>
                <p14:nvPr/>
              </p14:nvContentPartPr>
              <p14:xfrm>
                <a:off x="2213494" y="2463772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EA4DE3-0B7D-1E1B-63C8-307716A892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04854" y="2454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8736C34-668D-9944-48E0-4F783048AD4A}"/>
                    </a:ext>
                  </a:extLst>
                </p14:cNvPr>
                <p14:cNvContentPartPr/>
                <p14:nvPr/>
              </p14:nvContentPartPr>
              <p14:xfrm>
                <a:off x="2213494" y="2463772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8736C34-668D-9944-48E0-4F783048AD4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04854" y="24547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27F81A4-D2C4-2D9A-942E-E2C2D2CA727D}"/>
                  </a:ext>
                </a:extLst>
              </p14:cNvPr>
              <p14:cNvContentPartPr/>
              <p14:nvPr/>
            </p14:nvContentPartPr>
            <p14:xfrm>
              <a:off x="3618574" y="3027289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27F81A4-D2C4-2D9A-942E-E2C2D2CA72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9574" y="3018649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A1E482-3C2E-51C3-85F6-DAFA75E7E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	https://</a:t>
            </a:r>
            <a:r>
              <a:rPr lang="en-US" sz="4000" dirty="0" err="1"/>
              <a:t>colab.research.google.com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0464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D129EB-D449-29C0-7A3C-2394DABFB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016" y="50440"/>
            <a:ext cx="10181968" cy="6807560"/>
          </a:xfrm>
        </p:spPr>
      </p:pic>
    </p:spTree>
    <p:extLst>
      <p:ext uri="{BB962C8B-B14F-4D97-AF65-F5344CB8AC3E}">
        <p14:creationId xmlns:p14="http://schemas.microsoft.com/office/powerpoint/2010/main" val="165001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E52-4933-A257-041E-8C32F868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FILE &gt; OPEN NOTEBOOK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08A04E-C194-DB63-C243-1C63C71A3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605" y="0"/>
            <a:ext cx="10476109" cy="700421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6310C2-6102-9509-572F-EF59E593707A}"/>
                  </a:ext>
                </a:extLst>
              </p14:cNvPr>
              <p14:cNvContentPartPr/>
              <p14:nvPr/>
            </p14:nvContentPartPr>
            <p14:xfrm>
              <a:off x="1298014" y="579532"/>
              <a:ext cx="301680" cy="281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6310C2-6102-9509-572F-EF59E59370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9374" y="570532"/>
                <a:ext cx="319320" cy="2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09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A155A3-F33E-6EB7-5E8E-496883B4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Load the LAB TUTORIAL</a:t>
            </a:r>
          </a:p>
        </p:txBody>
      </p:sp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0FD6DE19-D1D6-7EF0-8D0B-97CBE099B3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61" r="26620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D4FA5-6F6F-5030-0C61-B3EAA9AC0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6"/>
            <a:ext cx="6889667" cy="4081463"/>
          </a:xfrm>
        </p:spPr>
        <p:txBody>
          <a:bodyPr>
            <a:normAutofit/>
          </a:bodyPr>
          <a:lstStyle/>
          <a:p>
            <a:r>
              <a:rPr lang="en-US" dirty="0"/>
              <a:t>From the webpage</a:t>
            </a:r>
          </a:p>
          <a:p>
            <a:r>
              <a:rPr lang="en-US" dirty="0"/>
              <a:t>Choose File &gt; Open Notebook</a:t>
            </a:r>
          </a:p>
          <a:p>
            <a:r>
              <a:rPr lang="en-US" dirty="0"/>
              <a:t>Choose GitHub tab</a:t>
            </a:r>
          </a:p>
          <a:p>
            <a:r>
              <a:rPr lang="en-US" dirty="0"/>
              <a:t>Click  ‘Enter a GitHub URL or search …’</a:t>
            </a:r>
          </a:p>
          <a:p>
            <a:r>
              <a:rPr lang="en-US" dirty="0"/>
              <a:t>Search for the name:  </a:t>
            </a:r>
            <a:r>
              <a:rPr lang="en-US" dirty="0" err="1"/>
              <a:t>bhrionn</a:t>
            </a:r>
            <a:endParaRPr lang="en-US" dirty="0"/>
          </a:p>
          <a:p>
            <a:r>
              <a:rPr lang="en-US" dirty="0"/>
              <a:t>At Repository, Choose ‘</a:t>
            </a:r>
            <a:r>
              <a:rPr lang="en-US" dirty="0" err="1">
                <a:highlight>
                  <a:srgbClr val="FF0000"/>
                </a:highlight>
              </a:rPr>
              <a:t>bhrionn</a:t>
            </a:r>
            <a:r>
              <a:rPr lang="en-US" dirty="0">
                <a:highlight>
                  <a:srgbClr val="FF0000"/>
                </a:highlight>
              </a:rPr>
              <a:t>/Corvinus-AI</a:t>
            </a:r>
            <a:r>
              <a:rPr lang="en-US" dirty="0"/>
              <a:t>’ </a:t>
            </a:r>
          </a:p>
          <a:p>
            <a:r>
              <a:rPr lang="en-US" dirty="0"/>
              <a:t>Select </a:t>
            </a:r>
            <a:r>
              <a:rPr lang="en-IE" b="0" i="0" u="sng" strike="noStrike" dirty="0">
                <a:effectLst/>
                <a:latin typeface="Roboto" panose="02000000000000000000" pitchFamily="2" charset="0"/>
                <a:hlinkClick r:id="rId5" tooltip="CaliforniaHousingDataNotebook.ipynb"/>
              </a:rPr>
              <a:t>CaliforniaHousingDataNotebook.ipynb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8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C9E-9666-5C46-2FAA-91E93611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6240-3BE3-F1B3-0330-AB561D495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6F0E69A-B758-6F84-E782-0531A2F5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562" y="-845001"/>
            <a:ext cx="12640962" cy="84516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842100-DD13-8E33-EAC3-64F6F6216D06}"/>
                  </a:ext>
                </a:extLst>
              </p14:cNvPr>
              <p14:cNvContentPartPr/>
              <p14:nvPr/>
            </p14:nvContentPartPr>
            <p14:xfrm>
              <a:off x="2383774" y="1785892"/>
              <a:ext cx="920520" cy="51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842100-DD13-8E33-EAC3-64F6F6216D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4774" y="1776892"/>
                <a:ext cx="93816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24DB57-26EB-FD5D-067D-6E6BCCC3555A}"/>
                  </a:ext>
                </a:extLst>
              </p14:cNvPr>
              <p14:cNvContentPartPr/>
              <p14:nvPr/>
            </p14:nvContentPartPr>
            <p14:xfrm>
              <a:off x="3874534" y="1716772"/>
              <a:ext cx="1563840" cy="384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24DB57-26EB-FD5D-067D-6E6BCCC355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5894" y="1708132"/>
                <a:ext cx="158148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CABBE20-57C2-7F9F-518A-011F95E9A7C0}"/>
                  </a:ext>
                </a:extLst>
              </p14:cNvPr>
              <p14:cNvContentPartPr/>
              <p14:nvPr/>
            </p14:nvContentPartPr>
            <p14:xfrm>
              <a:off x="3868054" y="2140492"/>
              <a:ext cx="1477800" cy="548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CABBE20-57C2-7F9F-518A-011F95E9A7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59414" y="2131492"/>
                <a:ext cx="1495440" cy="56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26C23CA-050F-ECA9-A33E-58AE256EDAA2}"/>
              </a:ext>
            </a:extLst>
          </p:cNvPr>
          <p:cNvGrpSpPr/>
          <p:nvPr/>
        </p:nvGrpSpPr>
        <p:grpSpPr>
          <a:xfrm>
            <a:off x="6564454" y="3006292"/>
            <a:ext cx="1170000" cy="326520"/>
            <a:chOff x="6564454" y="3006292"/>
            <a:chExt cx="117000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9F3AC7A-8F0B-B846-0335-4B4FEC33F2E1}"/>
                    </a:ext>
                  </a:extLst>
                </p14:cNvPr>
                <p14:cNvContentPartPr/>
                <p14:nvPr/>
              </p14:nvContentPartPr>
              <p14:xfrm>
                <a:off x="6672814" y="3117172"/>
                <a:ext cx="1061640" cy="5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9F3AC7A-8F0B-B846-0335-4B4FEC33F2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64174" y="3108532"/>
                  <a:ext cx="1079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CD8BD4-7E75-A2FC-31A3-974BEA288A66}"/>
                    </a:ext>
                  </a:extLst>
                </p14:cNvPr>
                <p14:cNvContentPartPr/>
                <p14:nvPr/>
              </p14:nvContentPartPr>
              <p14:xfrm>
                <a:off x="6564454" y="3006292"/>
                <a:ext cx="377640" cy="326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CD8BD4-7E75-A2FC-31A3-974BEA288A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55454" y="2997292"/>
                  <a:ext cx="39528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064B7E-A5CE-63FF-D810-8C741FECDF6E}"/>
              </a:ext>
            </a:extLst>
          </p:cNvPr>
          <p:cNvGrpSpPr/>
          <p:nvPr/>
        </p:nvGrpSpPr>
        <p:grpSpPr>
          <a:xfrm>
            <a:off x="3141934" y="1624972"/>
            <a:ext cx="372600" cy="214560"/>
            <a:chOff x="3141934" y="1624972"/>
            <a:chExt cx="37260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D88993F-0658-AE34-1FA2-C6E4A38B6BCB}"/>
                    </a:ext>
                  </a:extLst>
                </p14:cNvPr>
                <p14:cNvContentPartPr/>
                <p14:nvPr/>
              </p14:nvContentPartPr>
              <p14:xfrm>
                <a:off x="3141934" y="1624972"/>
                <a:ext cx="64080" cy="162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D88993F-0658-AE34-1FA2-C6E4A38B6B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33294" y="1616332"/>
                  <a:ext cx="81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B7461F-025E-5CBC-26A6-AB0770151B75}"/>
                    </a:ext>
                  </a:extLst>
                </p14:cNvPr>
                <p14:cNvContentPartPr/>
                <p14:nvPr/>
              </p14:nvContentPartPr>
              <p14:xfrm>
                <a:off x="3176134" y="1811452"/>
                <a:ext cx="338400" cy="28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1B7461F-025E-5CBC-26A6-AB0770151B7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67134" y="1802452"/>
                  <a:ext cx="35604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76920C-ECAC-2866-1FFE-994076A46BBE}"/>
                  </a:ext>
                </a:extLst>
              </p14:cNvPr>
              <p14:cNvContentPartPr/>
              <p14:nvPr/>
            </p14:nvContentPartPr>
            <p14:xfrm>
              <a:off x="5433334" y="1603012"/>
              <a:ext cx="220680" cy="201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76920C-ECAC-2866-1FFE-994076A46BB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24694" y="1594372"/>
                <a:ext cx="2383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4C0CB7-CA71-24D0-BB9D-E3EA9C3D4DAD}"/>
                  </a:ext>
                </a:extLst>
              </p14:cNvPr>
              <p14:cNvContentPartPr/>
              <p14:nvPr/>
            </p14:nvContentPartPr>
            <p14:xfrm>
              <a:off x="5420374" y="2261812"/>
              <a:ext cx="243000" cy="213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4C0CB7-CA71-24D0-BB9D-E3EA9C3D4DA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11374" y="2252812"/>
                <a:ext cx="260640" cy="23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B688A5B-B489-036C-F711-B1FF9101F7E7}"/>
              </a:ext>
            </a:extLst>
          </p:cNvPr>
          <p:cNvGrpSpPr/>
          <p:nvPr/>
        </p:nvGrpSpPr>
        <p:grpSpPr>
          <a:xfrm>
            <a:off x="7841374" y="2993692"/>
            <a:ext cx="302400" cy="324000"/>
            <a:chOff x="7841374" y="2993692"/>
            <a:chExt cx="302400" cy="32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D8AD5A-4717-C1AA-5AB3-0B4C2D5249A8}"/>
                    </a:ext>
                  </a:extLst>
                </p14:cNvPr>
                <p14:cNvContentPartPr/>
                <p14:nvPr/>
              </p14:nvContentPartPr>
              <p14:xfrm>
                <a:off x="7841374" y="2993692"/>
                <a:ext cx="302400" cy="209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D8AD5A-4717-C1AA-5AB3-0B4C2D5249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32374" y="2984692"/>
                  <a:ext cx="3200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D01DE5-1C3C-2924-1D7C-5F8C6AE99662}"/>
                    </a:ext>
                  </a:extLst>
                </p14:cNvPr>
                <p14:cNvContentPartPr/>
                <p14:nvPr/>
              </p14:nvContentPartPr>
              <p14:xfrm>
                <a:off x="7981774" y="3127972"/>
                <a:ext cx="64800" cy="189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D01DE5-1C3C-2924-1D7C-5F8C6AE9966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73134" y="3119332"/>
                  <a:ext cx="82440" cy="20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525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14462-C4ED-632F-783F-40C0D86D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TO GOOGLE ACCOUNT TO RUN THE LAB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F72447-F4B1-DDB8-9311-31D790F1E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904" y="1642261"/>
            <a:ext cx="7398230" cy="494638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F80F992-58E9-28E2-41B4-6C66A4EAB1AD}"/>
              </a:ext>
            </a:extLst>
          </p:cNvPr>
          <p:cNvGrpSpPr/>
          <p:nvPr/>
        </p:nvGrpSpPr>
        <p:grpSpPr>
          <a:xfrm>
            <a:off x="6650289" y="1829871"/>
            <a:ext cx="1492920" cy="1290960"/>
            <a:chOff x="6786214" y="2367292"/>
            <a:chExt cx="1492920" cy="12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1D84B4-C85D-2B1F-F04B-E2F70826250B}"/>
                    </a:ext>
                  </a:extLst>
                </p14:cNvPr>
                <p14:cNvContentPartPr/>
                <p14:nvPr/>
              </p14:nvContentPartPr>
              <p14:xfrm>
                <a:off x="7448614" y="2367292"/>
                <a:ext cx="830520" cy="630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1D84B4-C85D-2B1F-F04B-E2F70826250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39614" y="2358292"/>
                  <a:ext cx="84816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B13A810-D64C-8ADD-CA06-FAA249D72658}"/>
                    </a:ext>
                  </a:extLst>
                </p14:cNvPr>
                <p14:cNvContentPartPr/>
                <p14:nvPr/>
              </p14:nvContentPartPr>
              <p14:xfrm>
                <a:off x="6786214" y="2954092"/>
                <a:ext cx="584280" cy="704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B13A810-D64C-8ADD-CA06-FAA249D726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77214" y="2945092"/>
                  <a:ext cx="60192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076EDA4-E1C4-3AB2-5DDD-4D693D3FE404}"/>
                    </a:ext>
                  </a:extLst>
                </p14:cNvPr>
                <p14:cNvContentPartPr/>
                <p14:nvPr/>
              </p14:nvContentPartPr>
              <p14:xfrm>
                <a:off x="6837334" y="2935372"/>
                <a:ext cx="551880" cy="196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76EDA4-E1C4-3AB2-5DDD-4D693D3FE4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28334" y="2926732"/>
                  <a:ext cx="569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94A7064-D30F-B439-F788-243C648E321C}"/>
                    </a:ext>
                  </a:extLst>
                </p14:cNvPr>
                <p14:cNvContentPartPr/>
                <p14:nvPr/>
              </p14:nvContentPartPr>
              <p14:xfrm>
                <a:off x="7368334" y="2961292"/>
                <a:ext cx="51840" cy="477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94A7064-D30F-B439-F788-243C648E32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59334" y="2952292"/>
                  <a:ext cx="6948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FDB434-AD09-A58A-B756-FE835CA173FA}"/>
              </a:ext>
            </a:extLst>
          </p:cNvPr>
          <p:cNvGrpSpPr/>
          <p:nvPr/>
        </p:nvGrpSpPr>
        <p:grpSpPr>
          <a:xfrm>
            <a:off x="6135362" y="3120831"/>
            <a:ext cx="528120" cy="367920"/>
            <a:chOff x="6256294" y="3747532"/>
            <a:chExt cx="528120" cy="36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D6AF66-C69D-7B82-FB9F-BCF131191104}"/>
                    </a:ext>
                  </a:extLst>
                </p14:cNvPr>
                <p14:cNvContentPartPr/>
                <p14:nvPr/>
              </p14:nvContentPartPr>
              <p14:xfrm>
                <a:off x="6256294" y="3747532"/>
                <a:ext cx="231840" cy="307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D6AF66-C69D-7B82-FB9F-BCF1311911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47294" y="3738532"/>
                  <a:ext cx="249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395553-88E7-745F-7FE4-410B4D368370}"/>
                    </a:ext>
                  </a:extLst>
                </p14:cNvPr>
                <p14:cNvContentPartPr/>
                <p14:nvPr/>
              </p14:nvContentPartPr>
              <p14:xfrm>
                <a:off x="6323614" y="4096372"/>
                <a:ext cx="460800" cy="19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395553-88E7-745F-7FE4-410B4D36837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14974" y="4087732"/>
                  <a:ext cx="478440" cy="3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5809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04B6-9FF5-A3F2-F119-06C66EB2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 PLAY BUTTON TO RUN THE CELL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258890-A4B6-602A-716D-F2A0632FB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613120"/>
            <a:ext cx="7940444" cy="53089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B2FF172-DD09-4398-8A4E-A65B527A80A5}"/>
                  </a:ext>
                </a:extLst>
              </p14:cNvPr>
              <p14:cNvContentPartPr/>
              <p14:nvPr/>
            </p14:nvContentPartPr>
            <p14:xfrm>
              <a:off x="5923654" y="3224452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B2FF172-DD09-4398-8A4E-A65B527A80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4654" y="32158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E34AD4-7886-DE4E-974D-7C7C6E10C9D2}"/>
                  </a:ext>
                </a:extLst>
              </p14:cNvPr>
              <p14:cNvContentPartPr/>
              <p14:nvPr/>
            </p14:nvContentPartPr>
            <p14:xfrm>
              <a:off x="1508477" y="3054712"/>
              <a:ext cx="375840" cy="339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E34AD4-7886-DE4E-974D-7C7C6E10C9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9837" y="3045712"/>
                <a:ext cx="39348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0B3735-6B2F-062F-71AC-C71356FDA840}"/>
                  </a:ext>
                </a:extLst>
              </p14:cNvPr>
              <p14:cNvContentPartPr/>
              <p14:nvPr/>
            </p14:nvContentPartPr>
            <p14:xfrm>
              <a:off x="2916574" y="1345252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0B3735-6B2F-062F-71AC-C71356FDA8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7934" y="13362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67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00D7CC6-211C-11CA-50A1-7DC4FBFF9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195" y="58703"/>
            <a:ext cx="10169610" cy="6799297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D4089D4-037E-02D9-768E-B90995AD98F2}"/>
                  </a:ext>
                </a:extLst>
              </p14:cNvPr>
              <p14:cNvContentPartPr/>
              <p14:nvPr/>
            </p14:nvContentPartPr>
            <p14:xfrm>
              <a:off x="4452334" y="2796412"/>
              <a:ext cx="3479400" cy="1611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D4089D4-037E-02D9-768E-B90995AD98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3694" y="2787772"/>
                <a:ext cx="3497040" cy="16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66FEF2-1772-F62F-22BE-822CF7B5F932}"/>
                  </a:ext>
                </a:extLst>
              </p14:cNvPr>
              <p14:cNvContentPartPr/>
              <p14:nvPr/>
            </p14:nvContentPartPr>
            <p14:xfrm>
              <a:off x="9670174" y="465412"/>
              <a:ext cx="1238400" cy="700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66FEF2-1772-F62F-22BE-822CF7B5F9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1174" y="456412"/>
                <a:ext cx="1256040" cy="7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959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{A3ACEF68-0995-B546-A7F6-E1799D12F5F7}tf10001122</Template>
  <TotalTime>31</TotalTime>
  <Words>99</Words>
  <Application>Microsoft Macintosh PowerPoint</Application>
  <PresentationFormat>Widescreen</PresentationFormat>
  <Paragraphs>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Roboto</vt:lpstr>
      <vt:lpstr>Tw Cen MT</vt:lpstr>
      <vt:lpstr>Circuit</vt:lpstr>
      <vt:lpstr>colab.research.google.com</vt:lpstr>
      <vt:lpstr>Go TO WEBPAGE</vt:lpstr>
      <vt:lpstr>PowerPoint Presentation</vt:lpstr>
      <vt:lpstr>SELECT FILE &gt; OPEN NOTEBOOK</vt:lpstr>
      <vt:lpstr>Load the LAB TUTORIAL</vt:lpstr>
      <vt:lpstr>PowerPoint Presentation</vt:lpstr>
      <vt:lpstr>SIGN IN TO GOOGLE ACCOUNT TO RUN THE LAB </vt:lpstr>
      <vt:lpstr>PRESS PLAY BUTTON TO RUN THE CELL</vt:lpstr>
      <vt:lpstr>PowerPoint Presentation</vt:lpstr>
      <vt:lpstr>RUN ANYWAY .. AFTER YOU ARE LOGGED IN</vt:lpstr>
      <vt:lpstr>Successfully SETUP when WE SEE CHECK MARK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colab.research.google.com</dc:title>
  <dc:creator>Brian Byrne</dc:creator>
  <cp:lastModifiedBy>Brian Byrne</cp:lastModifiedBy>
  <cp:revision>1</cp:revision>
  <dcterms:created xsi:type="dcterms:W3CDTF">2023-11-24T11:39:42Z</dcterms:created>
  <dcterms:modified xsi:type="dcterms:W3CDTF">2023-11-24T12:10:56Z</dcterms:modified>
</cp:coreProperties>
</file>